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5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33"/>
    <p:restoredTop sz="91729"/>
  </p:normalViewPr>
  <p:slideViewPr>
    <p:cSldViewPr snapToGrid="0" snapToObjects="1">
      <p:cViewPr varScale="1">
        <p:scale>
          <a:sx n="82" d="100"/>
          <a:sy n="82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4104-2556-474D-8E32-FA56E3089444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E5590-1C73-B349-9E73-9A125A8198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85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11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11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874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09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39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078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80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80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5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8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78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72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1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32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E5590-1C73-B349-9E73-9A125A81985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1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9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4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39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Osan ylätunnis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r>
              <a:rPr lang="fi-FI"/>
              <a:t>Muokkaa perustyyl. napsautt.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94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94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fi-FI"/>
              <a:t>Muokkaa perustyyl. napsautt.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1" y="1688433"/>
            <a:ext cx="11360799" cy="44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05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66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03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67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26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49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9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0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50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9AE60-7154-0B43-8B6D-3606DEEF4515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C0F6-F609-0A49-B444-AA64442367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20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6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48943F4-A248-1F48-942C-B38A3DEFD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6C5DEEE-95B1-594F-B8DA-9EF6D767BA7D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54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88229F11-3A8E-F74C-93E1-D59ED5C1F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1F8595C-FB80-7642-9EAC-86057CD7C6D4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56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2D210C16-96DC-4F49-8495-97BD3313F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F922837-28ED-1A47-AEF1-6AF9B7F6B7BB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301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02BE4BE4-6E62-1F4F-AADB-01B6D62A3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48B56EE-0134-9F45-86E0-5D60C067FD76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06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756FE7F2-84D0-8D43-A1B8-0E39DA5E8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5990B56-C6DD-514A-BC30-33A912487ECA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030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3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A03FFAA4-C861-0A4A-B0B5-9C1B642FB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837D02D-47D9-4640-A2B4-300E8FBAE98E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370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D9094036-4246-B641-8E7F-EEEA63C62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7306E24-AFC4-7445-A061-C616B14DD2FA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604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8FB9DFA3-F969-9F49-8210-039B4040F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15906F7-099B-0A4D-9E9C-9AA909502B1C}"/>
              </a:ext>
            </a:extLst>
          </p:cNvPr>
          <p:cNvSpPr txBox="1"/>
          <p:nvPr/>
        </p:nvSpPr>
        <p:spPr>
          <a:xfrm>
            <a:off x="154984" y="139485"/>
            <a:ext cx="6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972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DDC39E74-EFD8-DF47-9E0A-079D406B4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5324EFF-2C63-8C4C-B7E5-E735E5EAE62C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00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B2A0129-1733-294A-A9C4-1EC172B3E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BBFC902-D520-6642-95E0-3B6FE363F73C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93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7CA8B7B2-458D-8B42-A442-ED6F8BC90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868F8A4-F510-764D-9039-77BA272882B0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52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3E4904A6-B9F2-2548-938B-D671203BA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7839FD3-576F-DF40-8B59-20C0D0EE7215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580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B76A7309-1FE5-A045-89C5-FECB56124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A08DC8D-84C3-E34B-80D0-D69E6B340A54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13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7C1540C7-5737-314A-9648-192121AF9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A4D9A3D-B310-9E4F-B9CF-D3AA1F014A38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11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4B7F69EC-482A-1743-8689-E063EA1EB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E50E833-8740-7740-82D3-31AD92E7F9A0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341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6AF8FF-F3BC-9449-A253-73D9A1DA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56" y="3568668"/>
            <a:ext cx="3298444" cy="3289332"/>
          </a:xfrm>
          <a:prstGeom prst="rect">
            <a:avLst/>
          </a:prstGeom>
        </p:spPr>
      </p:pic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EBF0FD95-4440-CE48-9CCC-49C598CED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0054AAB-6337-2744-9AB8-4DE14BB9FDD9}"/>
              </a:ext>
            </a:extLst>
          </p:cNvPr>
          <p:cNvSpPr txBox="1"/>
          <p:nvPr/>
        </p:nvSpPr>
        <p:spPr>
          <a:xfrm>
            <a:off x="154985" y="139485"/>
            <a:ext cx="37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065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UMM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MMI" id="{08EEBD2A-B726-0C4F-8AE4-A00C2B5FA091}" vid="{810C6640-91F0-1348-8997-E2248B37FDB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MUMMI</Template>
  <TotalTime>54</TotalTime>
  <Words>32</Words>
  <Application>Microsoft Macintosh PowerPoint</Application>
  <PresentationFormat>Laajakuva</PresentationFormat>
  <Paragraphs>32</Paragraphs>
  <Slides>16</Slides>
  <Notes>16</Notes>
  <HiddenSlides>0</HiddenSlides>
  <MMClips>16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MUMMI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Pöyliö</dc:creator>
  <cp:lastModifiedBy>Hanna Pöyliö</cp:lastModifiedBy>
  <cp:revision>5</cp:revision>
  <dcterms:created xsi:type="dcterms:W3CDTF">2018-04-09T04:33:15Z</dcterms:created>
  <dcterms:modified xsi:type="dcterms:W3CDTF">2019-09-04T03:11:17Z</dcterms:modified>
</cp:coreProperties>
</file>