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/>
    <p:restoredTop sz="84211"/>
  </p:normalViewPr>
  <p:slideViewPr>
    <p:cSldViewPr snapToGrid="0" snapToObjects="1">
      <p:cViewPr varScale="1">
        <p:scale>
          <a:sx n="75" d="100"/>
          <a:sy n="75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0E64F-6125-CA49-848F-CA69702FC02F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D2651-816F-ED46-9A1F-7C9F852009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37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Time	</a:t>
            </a:r>
            <a:r>
              <a:rPr lang="fi-FI" dirty="0" err="1"/>
              <a:t>Tick</a:t>
            </a:r>
            <a:r>
              <a:rPr lang="fi-FI" dirty="0"/>
              <a:t>	</a:t>
            </a:r>
            <a:r>
              <a:rPr lang="fi-FI" dirty="0" err="1"/>
              <a:t>Table</a:t>
            </a:r>
            <a:endParaRPr lang="fi-FI" dirty="0"/>
          </a:p>
          <a:p>
            <a:r>
              <a:rPr lang="fi-FI" dirty="0" err="1"/>
              <a:t>Tank</a:t>
            </a:r>
            <a:r>
              <a:rPr lang="fi-FI" dirty="0"/>
              <a:t>	</a:t>
            </a:r>
            <a:r>
              <a:rPr lang="fi-FI" dirty="0" err="1"/>
              <a:t>Tin</a:t>
            </a:r>
            <a:endParaRPr lang="fi-FI" dirty="0"/>
          </a:p>
          <a:p>
            <a:r>
              <a:rPr lang="fi-FI" dirty="0" err="1"/>
              <a:t>Tree</a:t>
            </a:r>
            <a:r>
              <a:rPr lang="fi-FI" dirty="0"/>
              <a:t>	</a:t>
            </a:r>
            <a:r>
              <a:rPr lang="fi-FI" dirty="0" err="1"/>
              <a:t>Tube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Thyme</a:t>
            </a:r>
            <a:r>
              <a:rPr lang="fi-FI" dirty="0"/>
              <a:t>	</a:t>
            </a:r>
            <a:r>
              <a:rPr lang="fi-FI" dirty="0" err="1"/>
              <a:t>Thick</a:t>
            </a:r>
            <a:r>
              <a:rPr lang="fi-FI" dirty="0"/>
              <a:t>	</a:t>
            </a:r>
            <a:r>
              <a:rPr lang="fi-FI" dirty="0" err="1"/>
              <a:t>Throat</a:t>
            </a:r>
            <a:endParaRPr lang="fi-FI" dirty="0"/>
          </a:p>
          <a:p>
            <a:r>
              <a:rPr lang="fi-FI" dirty="0" err="1"/>
              <a:t>Thank</a:t>
            </a:r>
            <a:r>
              <a:rPr lang="fi-FI" dirty="0"/>
              <a:t>	</a:t>
            </a:r>
            <a:r>
              <a:rPr lang="fi-FI" dirty="0" err="1"/>
              <a:t>Thin</a:t>
            </a:r>
            <a:endParaRPr lang="fi-FI" dirty="0"/>
          </a:p>
          <a:p>
            <a:r>
              <a:rPr lang="fi-FI" dirty="0"/>
              <a:t>Three	</a:t>
            </a:r>
            <a:r>
              <a:rPr lang="fi-FI" dirty="0" err="1"/>
              <a:t>Thumb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D2651-816F-ED46-9A1F-7C9F852009B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76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49DAE-BD19-514E-B66C-960C8F611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6F895D-DA3D-0941-A464-8A9319581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6E8932-5FD8-2947-85BD-AF9AA6A5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5E6219-6BA5-CF4C-8A35-16993249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71358D-D6BE-F841-B748-7EC13CE1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7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59EA45-ABC5-FE40-8F01-3961A992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991093E-8284-4646-8125-5E224B2BF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081878-A845-AB4B-B1D0-F66BC00C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E6A9B3-50D1-8248-A747-65710281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4031BF-B0A5-554C-B60E-E3CB40CC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38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89D406-4038-BA44-83EC-22431C08B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FF9BF37-A468-C24A-9564-A11449EC2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FC045B-92C8-C748-B2CA-C44688C0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07E0A-F982-794A-A3BE-4C3FA2C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E27BFF-E5D2-E146-A082-36162ABE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29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3FCE94-7283-544D-B49E-F2C3E5AF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338A0A-ABFE-8A48-8FE2-8A0E9DB7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9B1EFC-4FFE-1245-A9B1-C40B03A2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8673F8-9556-5949-91C3-74465656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0D7E13-957F-994A-B666-AAC84D65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17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25D4F2-27BA-7F41-830E-A7596916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F53771-EC16-E645-8E14-EE5E2C2D3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2A4F9C-1B05-A04F-9A7A-D443BDAA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6376C1-09DB-C645-BD24-E223D945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1A5D71-4ED3-824E-BA36-33B074BB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80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E015BC-C3C9-4F47-94DB-6E0CA241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FAD200-B14C-984A-8661-EFB98B4BE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84BE96-FFF5-FF44-9E53-9AC827627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F68292-B845-3F47-B47C-73D38398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9747BA-C97C-914A-8AF4-AB71BE67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88340E-D608-2341-97D9-1611A01E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8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A3058-2AF8-CD44-9B6B-8363AC24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883E81-F579-5C44-B4C8-5A51C92F6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5CFEE7-D54A-B446-B5CE-F0B5970C1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DE4005-0E20-E84B-82CE-0ADDF2177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83909E-B56E-7642-927B-717D6AB13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745EFC2-BD6F-2F4E-AAE8-B7AFAA03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F9D5E09-86C5-8F49-B79E-BC28DB06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CB8B1C-88D2-2744-A02A-E4785DFE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2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A7F9D-8CB5-0443-AE15-5D3BDD16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5B59F1C-B8BF-D44F-B8A3-F8859BC1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BAEC30-D8E6-DC45-9F7F-EBA8C0CA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69686F-E453-0A4A-8E46-6275FB86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27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3456FC-A133-2345-8DE6-C2039653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FBB630C-CB67-C64C-BA4B-9F030B67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DA1E1E-0438-544D-86E7-2BE2313C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59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55A76F-768D-E946-B72D-7C0C8BAA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DA530-AB63-004E-9F30-1A619BE8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B60AF4-AEB1-F047-96B7-0CF1BE598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26BFFC-3064-9C42-A22B-87B609DF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3DB38C-A70A-EA4E-B070-CBB15BBF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87BCD4-3D4F-D041-81E9-7F20BEBC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98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0C15FE-8F60-1347-A9AC-B934D31D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F1AF8E7-E44B-9548-B2C9-38C91A079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08F39A-694A-5347-BC96-F6D321FBD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AE6B31-5BCE-D649-93FE-449B968E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FF82D3-B645-3A45-9F78-EFDA3C82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0C42EA2-F6C1-CE4F-8B01-7039932B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7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0E79C1-4D65-D145-9164-4658057A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9A7EA8-52D1-8641-9190-F96D5B1CB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7C6ED-7286-6345-A105-72A8C42B1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84B8-E312-524B-BEA5-02A76624676D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69354A-4A35-8744-BD69-70FF909BD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FADB39-0870-6C4B-9DED-ADEBF32BA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2566-19C5-C146-B100-40C89FE49D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80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25172AA-A92F-054D-BA2E-6E51F278A097}"/>
              </a:ext>
            </a:extLst>
          </p:cNvPr>
          <p:cNvSpPr/>
          <p:nvPr/>
        </p:nvSpPr>
        <p:spPr>
          <a:xfrm>
            <a:off x="394445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6CD75F5-97DC-7647-966F-9B96DDF04C60}"/>
              </a:ext>
            </a:extLst>
          </p:cNvPr>
          <p:cNvSpPr/>
          <p:nvPr/>
        </p:nvSpPr>
        <p:spPr>
          <a:xfrm>
            <a:off x="394445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D453877-539A-7D43-A438-9C49E395CF6A}"/>
              </a:ext>
            </a:extLst>
          </p:cNvPr>
          <p:cNvSpPr/>
          <p:nvPr/>
        </p:nvSpPr>
        <p:spPr>
          <a:xfrm>
            <a:off x="394445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9A77883-E3CA-EE4E-B3D1-56FA823132D4}"/>
              </a:ext>
            </a:extLst>
          </p:cNvPr>
          <p:cNvSpPr/>
          <p:nvPr/>
        </p:nvSpPr>
        <p:spPr>
          <a:xfrm>
            <a:off x="394445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4CF85C9-F6EA-2341-9B08-67F10D960DCB}"/>
              </a:ext>
            </a:extLst>
          </p:cNvPr>
          <p:cNvSpPr/>
          <p:nvPr/>
        </p:nvSpPr>
        <p:spPr>
          <a:xfrm>
            <a:off x="2008092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EAF45F2-E67E-3141-B96E-013FEF9441BF}"/>
              </a:ext>
            </a:extLst>
          </p:cNvPr>
          <p:cNvSpPr/>
          <p:nvPr/>
        </p:nvSpPr>
        <p:spPr>
          <a:xfrm>
            <a:off x="2008092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2730F83-79BF-C64E-BDDE-E0B53EAF564D}"/>
              </a:ext>
            </a:extLst>
          </p:cNvPr>
          <p:cNvSpPr/>
          <p:nvPr/>
        </p:nvSpPr>
        <p:spPr>
          <a:xfrm>
            <a:off x="2008092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48003E1-1D47-A442-AC24-117F2E0FF490}"/>
              </a:ext>
            </a:extLst>
          </p:cNvPr>
          <p:cNvSpPr/>
          <p:nvPr/>
        </p:nvSpPr>
        <p:spPr>
          <a:xfrm>
            <a:off x="2008092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963BDC0-E4C1-7D4D-BE8B-5A72CCA56C4E}"/>
              </a:ext>
            </a:extLst>
          </p:cNvPr>
          <p:cNvSpPr/>
          <p:nvPr/>
        </p:nvSpPr>
        <p:spPr>
          <a:xfrm>
            <a:off x="3621739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BB16825-C3DE-6349-A4BD-A646661901D7}"/>
              </a:ext>
            </a:extLst>
          </p:cNvPr>
          <p:cNvSpPr/>
          <p:nvPr/>
        </p:nvSpPr>
        <p:spPr>
          <a:xfrm>
            <a:off x="3621739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2EA1126-1822-0A49-A9C5-B0657F970B56}"/>
              </a:ext>
            </a:extLst>
          </p:cNvPr>
          <p:cNvSpPr/>
          <p:nvPr/>
        </p:nvSpPr>
        <p:spPr>
          <a:xfrm>
            <a:off x="3621739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BBC29E1-E03E-BB41-8C0B-DD5D8DD747DE}"/>
              </a:ext>
            </a:extLst>
          </p:cNvPr>
          <p:cNvSpPr/>
          <p:nvPr/>
        </p:nvSpPr>
        <p:spPr>
          <a:xfrm>
            <a:off x="3621739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ABB1443-1E8C-C04B-83F3-AF8564EE6930}"/>
              </a:ext>
            </a:extLst>
          </p:cNvPr>
          <p:cNvSpPr/>
          <p:nvPr/>
        </p:nvSpPr>
        <p:spPr>
          <a:xfrm>
            <a:off x="5235386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09E80F9-E809-E847-9E1E-91C7A70B64EE}"/>
              </a:ext>
            </a:extLst>
          </p:cNvPr>
          <p:cNvSpPr/>
          <p:nvPr/>
        </p:nvSpPr>
        <p:spPr>
          <a:xfrm>
            <a:off x="5235386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8E8EF98-74AE-FB49-A9CC-AEFF9FF29083}"/>
              </a:ext>
            </a:extLst>
          </p:cNvPr>
          <p:cNvSpPr/>
          <p:nvPr/>
        </p:nvSpPr>
        <p:spPr>
          <a:xfrm>
            <a:off x="5235386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E76B01D4-F628-6E49-AC96-CE2B65BA740B}"/>
              </a:ext>
            </a:extLst>
          </p:cNvPr>
          <p:cNvSpPr/>
          <p:nvPr/>
        </p:nvSpPr>
        <p:spPr>
          <a:xfrm>
            <a:off x="5235386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BE4194E3-2E67-7B4E-B0C4-1CC8242129B3}"/>
              </a:ext>
            </a:extLst>
          </p:cNvPr>
          <p:cNvSpPr/>
          <p:nvPr/>
        </p:nvSpPr>
        <p:spPr>
          <a:xfrm>
            <a:off x="6849033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45D29A52-8391-C64C-809A-1EA7D449DCA4}"/>
              </a:ext>
            </a:extLst>
          </p:cNvPr>
          <p:cNvSpPr/>
          <p:nvPr/>
        </p:nvSpPr>
        <p:spPr>
          <a:xfrm>
            <a:off x="6849033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086FCA5F-4585-754C-90FA-CCC22E859296}"/>
              </a:ext>
            </a:extLst>
          </p:cNvPr>
          <p:cNvSpPr/>
          <p:nvPr/>
        </p:nvSpPr>
        <p:spPr>
          <a:xfrm>
            <a:off x="6849033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C5B1D672-D28F-AA45-AF0C-3742D6EB0F8A}"/>
              </a:ext>
            </a:extLst>
          </p:cNvPr>
          <p:cNvSpPr/>
          <p:nvPr/>
        </p:nvSpPr>
        <p:spPr>
          <a:xfrm>
            <a:off x="6849033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42AE5D6C-96DC-E14C-8527-908C7B02B9C5}"/>
              </a:ext>
            </a:extLst>
          </p:cNvPr>
          <p:cNvSpPr/>
          <p:nvPr/>
        </p:nvSpPr>
        <p:spPr>
          <a:xfrm>
            <a:off x="8462680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77F02FE-5147-2646-97D5-4C39BB318CDA}"/>
              </a:ext>
            </a:extLst>
          </p:cNvPr>
          <p:cNvSpPr/>
          <p:nvPr/>
        </p:nvSpPr>
        <p:spPr>
          <a:xfrm>
            <a:off x="8462680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463D576B-F168-4140-AB4B-CFDDBA04ADD5}"/>
              </a:ext>
            </a:extLst>
          </p:cNvPr>
          <p:cNvSpPr/>
          <p:nvPr/>
        </p:nvSpPr>
        <p:spPr>
          <a:xfrm>
            <a:off x="8462680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5F93C47B-2BB4-8747-82B5-779A87A9FF2A}"/>
              </a:ext>
            </a:extLst>
          </p:cNvPr>
          <p:cNvSpPr/>
          <p:nvPr/>
        </p:nvSpPr>
        <p:spPr>
          <a:xfrm>
            <a:off x="8462680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9FDB947F-99CB-2A4C-9E19-23518BE5D5DB}"/>
              </a:ext>
            </a:extLst>
          </p:cNvPr>
          <p:cNvSpPr/>
          <p:nvPr/>
        </p:nvSpPr>
        <p:spPr>
          <a:xfrm>
            <a:off x="10076327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0FB22B6C-D6A1-E74C-BB2C-BA30670BEAD6}"/>
              </a:ext>
            </a:extLst>
          </p:cNvPr>
          <p:cNvSpPr/>
          <p:nvPr/>
        </p:nvSpPr>
        <p:spPr>
          <a:xfrm>
            <a:off x="10076327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9CF6FBA1-44D5-F942-8A80-950A174B43FB}"/>
              </a:ext>
            </a:extLst>
          </p:cNvPr>
          <p:cNvSpPr/>
          <p:nvPr/>
        </p:nvSpPr>
        <p:spPr>
          <a:xfrm>
            <a:off x="10076327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A13A724E-1988-464B-A26F-608352115010}"/>
              </a:ext>
            </a:extLst>
          </p:cNvPr>
          <p:cNvSpPr/>
          <p:nvPr/>
        </p:nvSpPr>
        <p:spPr>
          <a:xfrm>
            <a:off x="10076327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5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9E19EC77-62A6-9E4F-8CAB-EFE26C5CB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022162" y="2129112"/>
            <a:ext cx="812800" cy="812800"/>
          </a:xfrm>
          <a:prstGeom prst="rect">
            <a:avLst/>
          </a:prstGeom>
        </p:spPr>
      </p:pic>
      <p:pic>
        <p:nvPicPr>
          <p:cNvPr id="36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3540755B-4B51-DC4D-A5E6-A8297F240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216583" y="3931020"/>
            <a:ext cx="812800" cy="812800"/>
          </a:xfrm>
          <a:prstGeom prst="rect">
            <a:avLst/>
          </a:prstGeom>
        </p:spPr>
      </p:pic>
      <p:pic>
        <p:nvPicPr>
          <p:cNvPr id="37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1FF91015-C238-9944-9197-FE0E209492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53135" y="2129112"/>
            <a:ext cx="812800" cy="812800"/>
          </a:xfrm>
          <a:prstGeom prst="rect">
            <a:avLst/>
          </a:prstGeom>
        </p:spPr>
      </p:pic>
      <p:pic>
        <p:nvPicPr>
          <p:cNvPr id="38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EC710706-7695-8B4F-A311-49C1C758DB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94868" y="5604431"/>
            <a:ext cx="812800" cy="812800"/>
          </a:xfrm>
          <a:prstGeom prst="rect">
            <a:avLst/>
          </a:prstGeom>
        </p:spPr>
      </p:pic>
      <p:pic>
        <p:nvPicPr>
          <p:cNvPr id="39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62E47E54-2AD9-7648-A1D2-7130BF927C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79927" y="449727"/>
            <a:ext cx="812800" cy="812800"/>
          </a:xfrm>
          <a:prstGeom prst="rect">
            <a:avLst/>
          </a:prstGeom>
        </p:spPr>
      </p:pic>
      <p:pic>
        <p:nvPicPr>
          <p:cNvPr id="40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F7045C93-22F9-FE4A-8C8E-31591931D8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183710" y="2129112"/>
            <a:ext cx="812800" cy="812800"/>
          </a:xfrm>
          <a:prstGeom prst="rect">
            <a:avLst/>
          </a:prstGeom>
        </p:spPr>
      </p:pic>
      <p:pic>
        <p:nvPicPr>
          <p:cNvPr id="41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A80ECD2-A995-0941-910C-39A05589DC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635809" y="497541"/>
            <a:ext cx="812800" cy="812800"/>
          </a:xfrm>
          <a:prstGeom prst="rect">
            <a:avLst/>
          </a:prstGeom>
        </p:spPr>
      </p:pic>
      <p:pic>
        <p:nvPicPr>
          <p:cNvPr id="4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DF992E7A-9F08-424A-BCF3-3E503A4F965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375642" y="3883209"/>
            <a:ext cx="812800" cy="812800"/>
          </a:xfrm>
          <a:prstGeom prst="rect">
            <a:avLst/>
          </a:prstGeom>
        </p:spPr>
      </p:pic>
      <p:pic>
        <p:nvPicPr>
          <p:cNvPr id="43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5DE19032-822D-AE4A-AE0D-4EE73E9D2E6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0476750" y="449727"/>
            <a:ext cx="812800" cy="812800"/>
          </a:xfrm>
          <a:prstGeom prst="rect">
            <a:avLst/>
          </a:prstGeom>
        </p:spPr>
      </p:pic>
      <p:pic>
        <p:nvPicPr>
          <p:cNvPr id="44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E768BFAF-DE2B-3141-AD13-601246BAB6B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30230" y="3883209"/>
            <a:ext cx="812800" cy="812800"/>
          </a:xfrm>
          <a:prstGeom prst="rect">
            <a:avLst/>
          </a:prstGeom>
        </p:spPr>
      </p:pic>
      <p:pic>
        <p:nvPicPr>
          <p:cNvPr id="46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6F2655BF-96BF-F149-A016-C93EF92606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599947" y="5604430"/>
            <a:ext cx="812800" cy="812800"/>
          </a:xfrm>
          <a:prstGeom prst="rect">
            <a:avLst/>
          </a:prstGeom>
        </p:spPr>
      </p:pic>
      <p:pic>
        <p:nvPicPr>
          <p:cNvPr id="47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8FB97116-5798-4047-8D59-A5FF1B8BF74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0463300" y="2245656"/>
            <a:ext cx="812800" cy="812800"/>
          </a:xfrm>
          <a:prstGeom prst="rect">
            <a:avLst/>
          </a:prstGeom>
        </p:spPr>
      </p:pic>
      <p:pic>
        <p:nvPicPr>
          <p:cNvPr id="48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799FF192-68B9-2740-8DD7-4263C298AFE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635809" y="3826433"/>
            <a:ext cx="812800" cy="812800"/>
          </a:xfrm>
          <a:prstGeom prst="rect">
            <a:avLst/>
          </a:prstGeom>
        </p:spPr>
      </p:pic>
      <p:pic>
        <p:nvPicPr>
          <p:cNvPr id="49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9975BA87-8FD6-7B4B-A3F8-990D4424EA7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63103" y="448229"/>
            <a:ext cx="812800" cy="812800"/>
          </a:xfrm>
          <a:prstGeom prst="rect">
            <a:avLst/>
          </a:prstGeom>
        </p:spPr>
      </p:pic>
      <p:pic>
        <p:nvPicPr>
          <p:cNvPr id="50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EF9B9AD4-943C-8743-BC39-8E0D4CA6B20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599947" y="2161988"/>
            <a:ext cx="812800" cy="812800"/>
          </a:xfrm>
          <a:prstGeom prst="rect">
            <a:avLst/>
          </a:prstGeom>
        </p:spPr>
      </p:pic>
      <p:pic>
        <p:nvPicPr>
          <p:cNvPr id="51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92462FB5-B259-6E42-8F8C-6EBC01D9FAC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025146" y="3883209"/>
            <a:ext cx="812800" cy="812800"/>
          </a:xfrm>
          <a:prstGeom prst="rect">
            <a:avLst/>
          </a:prstGeom>
        </p:spPr>
      </p:pic>
      <p:pic>
        <p:nvPicPr>
          <p:cNvPr id="5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DA641CCE-308F-BD49-9573-97E0C993788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965384" y="497541"/>
            <a:ext cx="812800" cy="812800"/>
          </a:xfrm>
          <a:prstGeom prst="rect">
            <a:avLst/>
          </a:prstGeom>
        </p:spPr>
      </p:pic>
      <p:pic>
        <p:nvPicPr>
          <p:cNvPr id="53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EAC29F14-5E37-CC4A-B6B3-D495828DB43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0443877" y="3826433"/>
            <a:ext cx="812800" cy="812800"/>
          </a:xfrm>
          <a:prstGeom prst="rect">
            <a:avLst/>
          </a:prstGeom>
        </p:spPr>
      </p:pic>
      <p:pic>
        <p:nvPicPr>
          <p:cNvPr id="54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1EB19A66-9D7F-1E49-BED8-9BD2D18A9D0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183710" y="482605"/>
            <a:ext cx="812800" cy="812800"/>
          </a:xfrm>
          <a:prstGeom prst="rect">
            <a:avLst/>
          </a:prstGeom>
        </p:spPr>
      </p:pic>
      <p:pic>
        <p:nvPicPr>
          <p:cNvPr id="55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3AA019F3-E303-1B43-A76D-B3E9F77ECA0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0443877" y="5538693"/>
            <a:ext cx="812800" cy="812800"/>
          </a:xfrm>
          <a:prstGeom prst="rect">
            <a:avLst/>
          </a:prstGeom>
        </p:spPr>
      </p:pic>
      <p:pic>
        <p:nvPicPr>
          <p:cNvPr id="56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20063726-2B2F-8D46-A11F-D4569187474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395065" y="2179913"/>
            <a:ext cx="812800" cy="812800"/>
          </a:xfrm>
          <a:prstGeom prst="rect">
            <a:avLst/>
          </a:prstGeom>
        </p:spPr>
      </p:pic>
      <p:pic>
        <p:nvPicPr>
          <p:cNvPr id="57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C8072E59-ED85-AA4B-8298-B54F8B825C3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63103" y="2150025"/>
            <a:ext cx="812800" cy="812800"/>
          </a:xfrm>
          <a:prstGeom prst="rect">
            <a:avLst/>
          </a:prstGeom>
        </p:spPr>
      </p:pic>
      <p:pic>
        <p:nvPicPr>
          <p:cNvPr id="58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31A57B34-EAA2-7947-9D52-44C2D6C3721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055036" y="5604430"/>
            <a:ext cx="812800" cy="812800"/>
          </a:xfrm>
          <a:prstGeom prst="rect">
            <a:avLst/>
          </a:prstGeom>
        </p:spPr>
      </p:pic>
      <p:pic>
        <p:nvPicPr>
          <p:cNvPr id="59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AC1FB205-F04E-E746-8BA4-1B65670B265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30230" y="5604430"/>
            <a:ext cx="812800" cy="812800"/>
          </a:xfrm>
          <a:prstGeom prst="rect">
            <a:avLst/>
          </a:prstGeom>
        </p:spPr>
      </p:pic>
      <p:pic>
        <p:nvPicPr>
          <p:cNvPr id="60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98AC195B-2B3A-F246-9FE6-B2DA895ACE14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423457" y="467653"/>
            <a:ext cx="812800" cy="812800"/>
          </a:xfrm>
          <a:prstGeom prst="rect">
            <a:avLst/>
          </a:prstGeom>
        </p:spPr>
      </p:pic>
      <p:pic>
        <p:nvPicPr>
          <p:cNvPr id="61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8A98B9CD-06B1-FC45-9A59-2FC238249EA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435413" y="5595469"/>
            <a:ext cx="812800" cy="812800"/>
          </a:xfrm>
          <a:prstGeom prst="rect">
            <a:avLst/>
          </a:prstGeom>
        </p:spPr>
      </p:pic>
      <p:pic>
        <p:nvPicPr>
          <p:cNvPr id="6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631418EB-F218-1042-85FC-91E0239AD662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17273" y="3874247"/>
            <a:ext cx="812800" cy="812800"/>
          </a:xfrm>
          <a:prstGeom prst="rect">
            <a:avLst/>
          </a:prstGeom>
        </p:spPr>
      </p:pic>
      <p:pic>
        <p:nvPicPr>
          <p:cNvPr id="63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9A7E678-1040-A14F-9946-21BFB48032F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249456" y="56044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2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5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8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85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92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27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2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99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904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25172AA-A92F-054D-BA2E-6E51F278A097}"/>
              </a:ext>
            </a:extLst>
          </p:cNvPr>
          <p:cNvSpPr/>
          <p:nvPr/>
        </p:nvSpPr>
        <p:spPr>
          <a:xfrm>
            <a:off x="394445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time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6CD75F5-97DC-7647-966F-9B96DDF04C60}"/>
              </a:ext>
            </a:extLst>
          </p:cNvPr>
          <p:cNvSpPr/>
          <p:nvPr/>
        </p:nvSpPr>
        <p:spPr>
          <a:xfrm>
            <a:off x="394445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thank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D453877-539A-7D43-A438-9C49E395CF6A}"/>
              </a:ext>
            </a:extLst>
          </p:cNvPr>
          <p:cNvSpPr/>
          <p:nvPr/>
        </p:nvSpPr>
        <p:spPr>
          <a:xfrm>
            <a:off x="394445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thumb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9A77883-E3CA-EE4E-B3D1-56FA823132D4}"/>
              </a:ext>
            </a:extLst>
          </p:cNvPr>
          <p:cNvSpPr/>
          <p:nvPr/>
        </p:nvSpPr>
        <p:spPr>
          <a:xfrm>
            <a:off x="394445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thank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4CF85C9-F6EA-2341-9B08-67F10D960DCB}"/>
              </a:ext>
            </a:extLst>
          </p:cNvPr>
          <p:cNvSpPr/>
          <p:nvPr/>
        </p:nvSpPr>
        <p:spPr>
          <a:xfrm>
            <a:off x="2008092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Throat</a:t>
            </a:r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EAF45F2-E67E-3141-B96E-013FEF9441BF}"/>
              </a:ext>
            </a:extLst>
          </p:cNvPr>
          <p:cNvSpPr/>
          <p:nvPr/>
        </p:nvSpPr>
        <p:spPr>
          <a:xfrm>
            <a:off x="2008092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tube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2730F83-79BF-C64E-BDDE-E0B53EAF564D}"/>
              </a:ext>
            </a:extLst>
          </p:cNvPr>
          <p:cNvSpPr/>
          <p:nvPr/>
        </p:nvSpPr>
        <p:spPr>
          <a:xfrm>
            <a:off x="2008092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thyme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48003E1-1D47-A442-AC24-117F2E0FF490}"/>
              </a:ext>
            </a:extLst>
          </p:cNvPr>
          <p:cNvSpPr/>
          <p:nvPr/>
        </p:nvSpPr>
        <p:spPr>
          <a:xfrm>
            <a:off x="2008092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throat</a:t>
            </a:r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963BDC0-E4C1-7D4D-BE8B-5A72CCA56C4E}"/>
              </a:ext>
            </a:extLst>
          </p:cNvPr>
          <p:cNvSpPr/>
          <p:nvPr/>
        </p:nvSpPr>
        <p:spPr>
          <a:xfrm>
            <a:off x="3621739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tin</a:t>
            </a:r>
            <a:endParaRPr lang="fi-FI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BB16825-C3DE-6349-A4BD-A646661901D7}"/>
              </a:ext>
            </a:extLst>
          </p:cNvPr>
          <p:cNvSpPr/>
          <p:nvPr/>
        </p:nvSpPr>
        <p:spPr>
          <a:xfrm>
            <a:off x="3621739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tank</a:t>
            </a:r>
            <a:endParaRPr lang="fi-FI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2EA1126-1822-0A49-A9C5-B0657F970B56}"/>
              </a:ext>
            </a:extLst>
          </p:cNvPr>
          <p:cNvSpPr/>
          <p:nvPr/>
        </p:nvSpPr>
        <p:spPr>
          <a:xfrm>
            <a:off x="3621739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three</a:t>
            </a:r>
            <a:endParaRPr lang="fi-FI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BBC29E1-E03E-BB41-8C0B-DD5D8DD747DE}"/>
              </a:ext>
            </a:extLst>
          </p:cNvPr>
          <p:cNvSpPr/>
          <p:nvPr/>
        </p:nvSpPr>
        <p:spPr>
          <a:xfrm>
            <a:off x="3621739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ABB1443-1E8C-C04B-83F3-AF8564EE6930}"/>
              </a:ext>
            </a:extLst>
          </p:cNvPr>
          <p:cNvSpPr/>
          <p:nvPr/>
        </p:nvSpPr>
        <p:spPr>
          <a:xfrm>
            <a:off x="5235386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thyme</a:t>
            </a:r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09E80F9-E809-E847-9E1E-91C7A70B64EE}"/>
              </a:ext>
            </a:extLst>
          </p:cNvPr>
          <p:cNvSpPr/>
          <p:nvPr/>
        </p:nvSpPr>
        <p:spPr>
          <a:xfrm>
            <a:off x="5235386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three</a:t>
            </a:r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8E8EF98-74AE-FB49-A9CC-AEFF9FF29083}"/>
              </a:ext>
            </a:extLst>
          </p:cNvPr>
          <p:cNvSpPr/>
          <p:nvPr/>
        </p:nvSpPr>
        <p:spPr>
          <a:xfrm>
            <a:off x="5235386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tree</a:t>
            </a:r>
            <a:endParaRPr lang="fi-FI" dirty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E76B01D4-F628-6E49-AC96-CE2B65BA740B}"/>
              </a:ext>
            </a:extLst>
          </p:cNvPr>
          <p:cNvSpPr/>
          <p:nvPr/>
        </p:nvSpPr>
        <p:spPr>
          <a:xfrm>
            <a:off x="5235386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thick</a:t>
            </a:r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BE4194E3-2E67-7B4E-B0C4-1CC8242129B3}"/>
              </a:ext>
            </a:extLst>
          </p:cNvPr>
          <p:cNvSpPr/>
          <p:nvPr/>
        </p:nvSpPr>
        <p:spPr>
          <a:xfrm>
            <a:off x="6849033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thin</a:t>
            </a:r>
            <a:endParaRPr lang="fi-FI" dirty="0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45D29A52-8391-C64C-809A-1EA7D449DCA4}"/>
              </a:ext>
            </a:extLst>
          </p:cNvPr>
          <p:cNvSpPr/>
          <p:nvPr/>
        </p:nvSpPr>
        <p:spPr>
          <a:xfrm>
            <a:off x="6849033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time</a:t>
            </a:r>
            <a:endParaRPr lang="fi-FI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086FCA5F-4585-754C-90FA-CCC22E859296}"/>
              </a:ext>
            </a:extLst>
          </p:cNvPr>
          <p:cNvSpPr/>
          <p:nvPr/>
        </p:nvSpPr>
        <p:spPr>
          <a:xfrm>
            <a:off x="6849033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tank</a:t>
            </a:r>
            <a:endParaRPr lang="fi-FI" dirty="0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C5B1D672-D28F-AA45-AF0C-3742D6EB0F8A}"/>
              </a:ext>
            </a:extLst>
          </p:cNvPr>
          <p:cNvSpPr/>
          <p:nvPr/>
        </p:nvSpPr>
        <p:spPr>
          <a:xfrm>
            <a:off x="6849033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thumb</a:t>
            </a:r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42AE5D6C-96DC-E14C-8527-908C7B02B9C5}"/>
              </a:ext>
            </a:extLst>
          </p:cNvPr>
          <p:cNvSpPr/>
          <p:nvPr/>
        </p:nvSpPr>
        <p:spPr>
          <a:xfrm>
            <a:off x="8462680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tree</a:t>
            </a:r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77F02FE-5147-2646-97D5-4C39BB318CDA}"/>
              </a:ext>
            </a:extLst>
          </p:cNvPr>
          <p:cNvSpPr/>
          <p:nvPr/>
        </p:nvSpPr>
        <p:spPr>
          <a:xfrm>
            <a:off x="8462680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tube</a:t>
            </a:r>
            <a:endParaRPr lang="fi-FI" dirty="0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463D576B-F168-4140-AB4B-CFDDBA04ADD5}"/>
              </a:ext>
            </a:extLst>
          </p:cNvPr>
          <p:cNvSpPr/>
          <p:nvPr/>
        </p:nvSpPr>
        <p:spPr>
          <a:xfrm>
            <a:off x="8462680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tick</a:t>
            </a:r>
            <a:endParaRPr lang="fi-FI" dirty="0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5F93C47B-2BB4-8747-82B5-779A87A9FF2A}"/>
              </a:ext>
            </a:extLst>
          </p:cNvPr>
          <p:cNvSpPr/>
          <p:nvPr/>
        </p:nvSpPr>
        <p:spPr>
          <a:xfrm>
            <a:off x="8462680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9FDB947F-99CB-2A4C-9E19-23518BE5D5DB}"/>
              </a:ext>
            </a:extLst>
          </p:cNvPr>
          <p:cNvSpPr/>
          <p:nvPr/>
        </p:nvSpPr>
        <p:spPr>
          <a:xfrm>
            <a:off x="10076327" y="0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tick</a:t>
            </a:r>
            <a:endParaRPr lang="fi-FI" dirty="0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0FB22B6C-D6A1-E74C-BB2C-BA30670BEAD6}"/>
              </a:ext>
            </a:extLst>
          </p:cNvPr>
          <p:cNvSpPr/>
          <p:nvPr/>
        </p:nvSpPr>
        <p:spPr>
          <a:xfrm>
            <a:off x="10076327" y="1712257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thick</a:t>
            </a:r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9CF6FBA1-44D5-F942-8A80-950A174B43FB}"/>
              </a:ext>
            </a:extLst>
          </p:cNvPr>
          <p:cNvSpPr/>
          <p:nvPr/>
        </p:nvSpPr>
        <p:spPr>
          <a:xfrm>
            <a:off x="10076327" y="3433479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tin</a:t>
            </a:r>
            <a:endParaRPr lang="fi-FI" dirty="0"/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A13A724E-1988-464B-A26F-608352115010}"/>
              </a:ext>
            </a:extLst>
          </p:cNvPr>
          <p:cNvSpPr/>
          <p:nvPr/>
        </p:nvSpPr>
        <p:spPr>
          <a:xfrm>
            <a:off x="10076327" y="5154701"/>
            <a:ext cx="1613647" cy="1712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thin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676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</Words>
  <Application>Microsoft Macintosh PowerPoint</Application>
  <PresentationFormat>Laajakuva</PresentationFormat>
  <Paragraphs>36</Paragraphs>
  <Slides>2</Slides>
  <Notes>1</Notes>
  <HiddenSlides>0</HiddenSlides>
  <MMClips>28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Pöyliö</dc:creator>
  <cp:lastModifiedBy>Hanna Pöyliö</cp:lastModifiedBy>
  <cp:revision>4</cp:revision>
  <dcterms:created xsi:type="dcterms:W3CDTF">2018-03-25T20:30:38Z</dcterms:created>
  <dcterms:modified xsi:type="dcterms:W3CDTF">2019-09-04T03:01:06Z</dcterms:modified>
</cp:coreProperties>
</file>